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D20D1-E22E-4974-85CB-A157EDB281E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858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1CE0B-829D-4FA8-B1DE-85E50B595D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652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8717F-9063-4A1A-948D-E7A5053433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1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A6C0-A4F8-40D6-93FE-E9F01F0313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20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BED94-7D87-4FD7-BC66-A09588D093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3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F8C9-2987-4072-8E58-F2A88F84FA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7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FAD87-56AE-4D26-BC0A-125483B5A7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47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48F38-5E16-4186-955D-270BABD6A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5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91FF7-7F0B-4FF4-8272-066E34BD4D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939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82FE6-89B0-402C-B1B4-F0A24F9B6E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01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2A006-2095-451B-9710-3BF81D416D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8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8AA85-F945-466A-A405-7DE90CEF511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7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hlink"/>
                </a:solidFill>
              </a:rPr>
              <a:t>Me llamo _________ Clase 601</a:t>
            </a:r>
            <a:br>
              <a:rPr lang="en-US" altLang="en-US" sz="3600" kern="0" smtClean="0">
                <a:solidFill>
                  <a:schemeClr val="hlink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19 de septiembre del 2017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066800"/>
            <a:ext cx="9144000" cy="5562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5: </a:t>
            </a:r>
            <a:r>
              <a:rPr lang="es-ES_tradnl" altLang="en-US" kern="0" smtClean="0"/>
              <a:t>¿A qué hora es la clase de español? 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chemeClr val="accent1">
                    <a:lumMod val="75000"/>
                  </a:schemeClr>
                </a:solidFill>
              </a:rPr>
              <a:t>L.O.: To practice telling time in Spanish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kern="0" smtClean="0"/>
              <a:t>Escribe las horas en español: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11:10 pm		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1:21 am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12:37 pm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10:16 am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4:18 pm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2827875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152400"/>
            <a:ext cx="8229600" cy="10366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860286"/>
            <a:ext cx="8534400" cy="5616714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Tx/>
              <a:buNone/>
            </a:pPr>
            <a:r>
              <a:rPr lang="es-ES" altLang="en-US" sz="2800" kern="0" smtClean="0"/>
              <a:t>Copia y escribe en español: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s-ES" altLang="en-US" sz="2800" kern="0" smtClean="0"/>
              <a:t>8:07 pm					</a:t>
            </a:r>
            <a:endParaRPr lang="en-US" altLang="en-US" sz="2800" kern="0" smtClean="0"/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12:00 am		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1:15 pm					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7: 26 pm				 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3:30 am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5:38 am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12:53 am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5792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838200"/>
            <a:ext cx="8229600" cy="5943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8. 2:45 pm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9. 10:58 am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10. 12:00 pm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11. 3:45 pm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12. 11:03 am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13. 7:57 am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14. 9:30 pm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15. 12:27pm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4025602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12837"/>
            <a:ext cx="8229600" cy="4906963"/>
          </a:xfrm>
        </p:spPr>
        <p:txBody>
          <a:bodyPr/>
          <a:lstStyle/>
          <a:p>
            <a:pPr>
              <a:buClr>
                <a:srgbClr val="0000FF"/>
              </a:buClr>
            </a:pPr>
            <a:r>
              <a:rPr lang="en-US" sz="2800" dirty="0" smtClean="0"/>
              <a:t>Escribe las horas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numero</a:t>
            </a:r>
            <a:r>
              <a:rPr lang="en-US" sz="2800" dirty="0" smtClean="0"/>
              <a:t>.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62000" y="1671935"/>
            <a:ext cx="48157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diez y cuarenta y cinco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62000" y="2205335"/>
            <a:ext cx="22525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nueve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62000" y="2662535"/>
            <a:ext cx="48846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seis y cincuenta y cinco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0" y="3195935"/>
            <a:ext cx="33794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ocho y cuarto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62000" y="3729335"/>
            <a:ext cx="36375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cuatro y media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62000" y="4262735"/>
            <a:ext cx="24737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Es la una y diez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865707" y="4724400"/>
            <a:ext cx="28680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Es la medianoche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62000" y="5257800"/>
            <a:ext cx="31406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dos y veinte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38200" y="5791200"/>
            <a:ext cx="15343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Es la una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914400" y="6243935"/>
            <a:ext cx="39437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doce y cincuenta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5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 LAS HORAS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73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153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Practica</vt:lpstr>
      <vt:lpstr>Tarea # 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602 La fecha es el 19 de septiembre del 2017</dc:title>
  <dc:creator>Helen Zumaeta</dc:creator>
  <cp:lastModifiedBy>Helen Zumaeta</cp:lastModifiedBy>
  <cp:revision>5</cp:revision>
  <dcterms:created xsi:type="dcterms:W3CDTF">2017-09-18T19:48:14Z</dcterms:created>
  <dcterms:modified xsi:type="dcterms:W3CDTF">2017-09-19T20:37:04Z</dcterms:modified>
</cp:coreProperties>
</file>